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6" Type="http://schemas.openxmlformats.org/officeDocument/2006/relationships/image" Target="../media/image26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238" y="6299085"/>
            <a:ext cx="10846326" cy="53829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6257" y="2856276"/>
            <a:ext cx="10527004" cy="23059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96791" y="4224191"/>
            <a:ext cx="9024190" cy="31674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5588" y="6434497"/>
            <a:ext cx="693261" cy="493714"/>
            <a:chOff x="1865588" y="6434497"/>
            <a:chExt cx="69326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5588" y="6434497"/>
              <a:ext cx="69326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277" y="2098660"/>
            <a:ext cx="6171429" cy="1314286"/>
            <a:chOff x="284277" y="2098660"/>
            <a:chExt cx="6171429" cy="131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277" y="2098660"/>
              <a:ext cx="6171429" cy="1314286"/>
              <a:chOff x="284277" y="2098660"/>
              <a:chExt cx="6171429" cy="13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4277" y="2098660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685" y="2229793"/>
              <a:ext cx="5783191" cy="1632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06" y="-55534"/>
            <a:ext cx="4238128" cy="3995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918" y="1176604"/>
            <a:ext cx="9785204" cy="2300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5701530"/>
            <a:ext cx="6171429" cy="1482638"/>
            <a:chOff x="1270620" y="5701530"/>
            <a:chExt cx="6171429" cy="14826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620" y="5701530"/>
              <a:ext cx="6171429" cy="1482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84637" y="5783487"/>
            <a:ext cx="6171429" cy="1400681"/>
            <a:chOff x="9884637" y="5783487"/>
            <a:chExt cx="6171429" cy="14006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4637" y="5783487"/>
              <a:ext cx="6171429" cy="14006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53851" y="8029956"/>
            <a:ext cx="8597120" cy="20388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0620" y="4379274"/>
            <a:ext cx="5480490" cy="936686"/>
            <a:chOff x="1270620" y="4379274"/>
            <a:chExt cx="5480490" cy="9366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70620" y="4379274"/>
              <a:ext cx="1118338" cy="911724"/>
              <a:chOff x="1270620" y="4379274"/>
              <a:chExt cx="1118338" cy="9117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0620" y="4379274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1517" y="4211088"/>
              <a:ext cx="5139503" cy="1718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06" y="-55534"/>
            <a:ext cx="4238128" cy="3995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918" y="1176604"/>
            <a:ext cx="9785204" cy="2300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5409838"/>
            <a:ext cx="7201035" cy="3945307"/>
            <a:chOff x="1270620" y="5409838"/>
            <a:chExt cx="7201035" cy="39453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620" y="5409838"/>
              <a:ext cx="7201035" cy="3945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620" y="4379274"/>
            <a:ext cx="4319493" cy="936686"/>
            <a:chOff x="1270620" y="4379274"/>
            <a:chExt cx="4319493" cy="9366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70620" y="4379274"/>
              <a:ext cx="1118338" cy="911724"/>
              <a:chOff x="1270620" y="4379274"/>
              <a:chExt cx="1118338" cy="9117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0620" y="4379274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1517" y="4211088"/>
              <a:ext cx="3937541" cy="17186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69170" y="5951931"/>
            <a:ext cx="907606" cy="830501"/>
            <a:chOff x="11869170" y="5951931"/>
            <a:chExt cx="907606" cy="8305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869170" y="5951931"/>
              <a:ext cx="907606" cy="830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9170" y="7794978"/>
            <a:ext cx="907606" cy="830501"/>
            <a:chOff x="11869170" y="7794978"/>
            <a:chExt cx="907606" cy="8305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869170" y="7794978"/>
              <a:ext cx="907606" cy="83050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97706" y="4803077"/>
            <a:ext cx="7405869" cy="147051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55500" y="6669269"/>
            <a:ext cx="6028878" cy="14705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57819" y="8548838"/>
            <a:ext cx="6919116" cy="14705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18692" y="9371389"/>
            <a:ext cx="4648421" cy="10204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8678" y="5445925"/>
            <a:ext cx="8097729" cy="27819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3406" y="-55534"/>
            <a:ext cx="4238128" cy="3995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9918" y="1176604"/>
            <a:ext cx="9785204" cy="2300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2479" y="5596922"/>
            <a:ext cx="5553870" cy="4244259"/>
            <a:chOff x="1252479" y="5596922"/>
            <a:chExt cx="5553870" cy="42442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2479" y="5596922"/>
              <a:ext cx="5553870" cy="42442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620" y="4379274"/>
            <a:ext cx="2868245" cy="936686"/>
            <a:chOff x="1270620" y="4379274"/>
            <a:chExt cx="2868245" cy="9366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70620" y="4379274"/>
              <a:ext cx="1118338" cy="911724"/>
              <a:chOff x="1270620" y="4379274"/>
              <a:chExt cx="1118338" cy="9117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0620" y="4379274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01431" y="3998898"/>
              <a:ext cx="2582913" cy="19485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57990" y="8226835"/>
            <a:ext cx="7241459" cy="19206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6195011"/>
            <a:ext cx="7237317" cy="3510204"/>
            <a:chOff x="1270620" y="6195011"/>
            <a:chExt cx="7237317" cy="35102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620" y="6195011"/>
              <a:ext cx="7237317" cy="35102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3406" y="-55534"/>
            <a:ext cx="4238128" cy="3995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9918" y="1176604"/>
            <a:ext cx="9785204" cy="2300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620" y="4379274"/>
            <a:ext cx="10070059" cy="936686"/>
            <a:chOff x="1270620" y="4379274"/>
            <a:chExt cx="10070059" cy="9366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70620" y="4379274"/>
              <a:ext cx="1118338" cy="911724"/>
              <a:chOff x="1270620" y="4379274"/>
              <a:chExt cx="1118338" cy="9117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0620" y="4379274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1517" y="4211088"/>
              <a:ext cx="9731494" cy="171866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7556" y="7053884"/>
            <a:ext cx="4829825" cy="20388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06" y="-55534"/>
            <a:ext cx="4238128" cy="3995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918" y="1176604"/>
            <a:ext cx="9785204" cy="2300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6195011"/>
            <a:ext cx="7237317" cy="3473923"/>
            <a:chOff x="1270620" y="6195011"/>
            <a:chExt cx="7237317" cy="34739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620" y="6195011"/>
              <a:ext cx="7237317" cy="34739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76679" y="6730107"/>
            <a:ext cx="7538808" cy="21655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0620" y="4379274"/>
            <a:ext cx="4845570" cy="936686"/>
            <a:chOff x="1270620" y="4379274"/>
            <a:chExt cx="4845570" cy="9366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70620" y="4379274"/>
              <a:ext cx="1118338" cy="911724"/>
              <a:chOff x="1270620" y="4379274"/>
              <a:chExt cx="1118338" cy="9117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0620" y="4379274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4222" y="4007727"/>
              <a:ext cx="4426075" cy="1930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06" y="-55534"/>
            <a:ext cx="4238128" cy="3995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918" y="1176604"/>
            <a:ext cx="9785204" cy="2300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4888889"/>
            <a:ext cx="5354323" cy="4272109"/>
            <a:chOff x="1270620" y="4888889"/>
            <a:chExt cx="5354323" cy="42721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620" y="4888889"/>
              <a:ext cx="5354323" cy="42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79365" y="6211477"/>
            <a:ext cx="1955556" cy="1663213"/>
            <a:chOff x="7279365" y="6211477"/>
            <a:chExt cx="1955556" cy="16632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9365" y="6211477"/>
              <a:ext cx="1955556" cy="1663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84637" y="4888889"/>
            <a:ext cx="6008163" cy="4272109"/>
            <a:chOff x="9884637" y="4888889"/>
            <a:chExt cx="6008163" cy="42721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84637" y="4888889"/>
              <a:ext cx="6008163" cy="42721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2346" y="9364873"/>
            <a:ext cx="7679659" cy="10204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1410" y="1710669"/>
            <a:ext cx="7733846" cy="71786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070" y="3719432"/>
            <a:ext cx="9502195" cy="26133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4616385"/>
            <a:ext cx="6788209" cy="1213218"/>
            <a:chOff x="1270620" y="4616385"/>
            <a:chExt cx="6788209" cy="12132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620" y="4616385"/>
              <a:ext cx="6788209" cy="12132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6040363"/>
            <a:ext cx="6788209" cy="3757473"/>
            <a:chOff x="1270620" y="6040363"/>
            <a:chExt cx="6788209" cy="37574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620" y="6040363"/>
              <a:ext cx="6788209" cy="37574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43800" y="4678397"/>
            <a:ext cx="683129" cy="593831"/>
            <a:chOff x="11343800" y="4678397"/>
            <a:chExt cx="683129" cy="5938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343800" y="4678397"/>
              <a:ext cx="683129" cy="593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43800" y="6302699"/>
            <a:ext cx="683129" cy="593831"/>
            <a:chOff x="11343800" y="6302699"/>
            <a:chExt cx="683129" cy="5938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343800" y="6302699"/>
              <a:ext cx="683129" cy="5938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43800" y="8423384"/>
            <a:ext cx="683129" cy="593831"/>
            <a:chOff x="11343800" y="8423384"/>
            <a:chExt cx="683129" cy="5938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343800" y="8423384"/>
              <a:ext cx="683129" cy="59383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917" y="894022"/>
            <a:ext cx="5635740" cy="26133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70620" y="3331655"/>
            <a:ext cx="3158495" cy="936686"/>
            <a:chOff x="1270620" y="3331655"/>
            <a:chExt cx="3158495" cy="9366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70620" y="3331655"/>
              <a:ext cx="1118338" cy="911724"/>
              <a:chOff x="1270620" y="3331655"/>
              <a:chExt cx="1118338" cy="91172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0620" y="3331655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6650" y="2960107"/>
              <a:ext cx="2585446" cy="193091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42672" y="3974192"/>
            <a:ext cx="4372336" cy="10204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02969" y="5209112"/>
            <a:ext cx="6450231" cy="14705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76093" y="8932406"/>
            <a:ext cx="6638164" cy="14705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87746" y="6830546"/>
            <a:ext cx="5531364" cy="19206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4616385"/>
            <a:ext cx="5899390" cy="842044"/>
            <a:chOff x="1270620" y="4616385"/>
            <a:chExt cx="5899390" cy="8420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620" y="4616385"/>
              <a:ext cx="5899390" cy="842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6040363"/>
            <a:ext cx="5731648" cy="4097695"/>
            <a:chOff x="1270620" y="6040363"/>
            <a:chExt cx="5731648" cy="40976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620" y="6040363"/>
              <a:ext cx="5731648" cy="40976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55654" y="5601286"/>
            <a:ext cx="2438234" cy="546135"/>
            <a:chOff x="3855654" y="5601286"/>
            <a:chExt cx="2438234" cy="546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5654" y="5601286"/>
              <a:ext cx="2438234" cy="546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38363" y="5197778"/>
            <a:ext cx="683129" cy="593831"/>
            <a:chOff x="11538363" y="5197778"/>
            <a:chExt cx="683129" cy="5938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538363" y="5197778"/>
              <a:ext cx="683129" cy="5938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38363" y="7294268"/>
            <a:ext cx="683129" cy="593831"/>
            <a:chOff x="11538363" y="7294268"/>
            <a:chExt cx="683129" cy="5938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538363" y="7294268"/>
              <a:ext cx="683129" cy="59383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917" y="894022"/>
            <a:ext cx="5635740" cy="26133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70620" y="3331655"/>
            <a:ext cx="14695910" cy="936686"/>
            <a:chOff x="1270620" y="3331655"/>
            <a:chExt cx="14695910" cy="9366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70620" y="3331655"/>
              <a:ext cx="1118338" cy="911724"/>
              <a:chOff x="1270620" y="3331655"/>
              <a:chExt cx="1118338" cy="91172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0620" y="3331655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1431" y="3163469"/>
              <a:ext cx="14258913" cy="171866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31612" y="4485084"/>
            <a:ext cx="7112741" cy="10197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19000" y="5773972"/>
            <a:ext cx="8296069" cy="192063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24565" y="7802231"/>
            <a:ext cx="9541361" cy="25940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87507" y="1715707"/>
            <a:ext cx="7762333" cy="71553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9701" y="3709908"/>
            <a:ext cx="10322766" cy="26228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0039" y="462696"/>
            <a:ext cx="20188626" cy="46477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0629" y="3709222"/>
            <a:ext cx="4020484" cy="23858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3809" y="4907019"/>
            <a:ext cx="1052324" cy="45768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2916" y="5324849"/>
            <a:ext cx="3288671" cy="37607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29115" y="5532928"/>
            <a:ext cx="7257143" cy="2181160"/>
            <a:chOff x="4429115" y="5532928"/>
            <a:chExt cx="7257143" cy="218116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29115" y="5532928"/>
              <a:ext cx="7253872" cy="557126"/>
              <a:chOff x="4429115" y="5532928"/>
              <a:chExt cx="7253872" cy="5571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29115" y="5532928"/>
                <a:ext cx="7253872" cy="55712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29115" y="7085516"/>
              <a:ext cx="7209013" cy="619414"/>
              <a:chOff x="4429115" y="7085516"/>
              <a:chExt cx="7209013" cy="6194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29115" y="7085516"/>
                <a:ext cx="7209013" cy="61941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70620" y="3988798"/>
            <a:ext cx="3158495" cy="936686"/>
            <a:chOff x="1270620" y="3988798"/>
            <a:chExt cx="3158495" cy="9366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70620" y="3988798"/>
              <a:ext cx="1118338" cy="911724"/>
              <a:chOff x="1270620" y="3988798"/>
              <a:chExt cx="1118338" cy="9117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70620" y="3988798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6650" y="3617250"/>
              <a:ext cx="2585446" cy="19309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6901" y="-55324"/>
            <a:ext cx="4276014" cy="39909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9813" y="886909"/>
            <a:ext cx="3257328" cy="26183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35266" y="9502409"/>
            <a:ext cx="1134638" cy="557143"/>
            <a:chOff x="3735266" y="9502409"/>
            <a:chExt cx="1134638" cy="5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3735266" y="9502409"/>
              <a:ext cx="1134638" cy="55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40189" y="9329351"/>
            <a:ext cx="7933223" cy="12598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2714" y="5307875"/>
            <a:ext cx="6921951" cy="2994078"/>
            <a:chOff x="1612714" y="5307875"/>
            <a:chExt cx="6921951" cy="29940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714" y="5307875"/>
              <a:ext cx="6921951" cy="29940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620" y="3988798"/>
            <a:ext cx="3557588" cy="936686"/>
            <a:chOff x="1270620" y="3988798"/>
            <a:chExt cx="3557588" cy="9366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70620" y="3988798"/>
              <a:ext cx="1118338" cy="911724"/>
              <a:chOff x="1270620" y="3988798"/>
              <a:chExt cx="1118338" cy="91172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70620" y="3988798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1431" y="3820612"/>
              <a:ext cx="3196856" cy="17186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6295" y="6155371"/>
            <a:ext cx="4432374" cy="10204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35266" y="9502409"/>
            <a:ext cx="1134638" cy="557143"/>
            <a:chOff x="3735266" y="9502409"/>
            <a:chExt cx="1134638" cy="5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3735266" y="9502409"/>
              <a:ext cx="1134638" cy="55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0189" y="9329351"/>
            <a:ext cx="8324919" cy="12598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03406" y="-55534"/>
            <a:ext cx="4238128" cy="39958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918" y="1176604"/>
            <a:ext cx="9785204" cy="23002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4725624"/>
            <a:ext cx="6171429" cy="2342751"/>
            <a:chOff x="1270620" y="4725624"/>
            <a:chExt cx="6171429" cy="23427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620" y="4725624"/>
              <a:ext cx="6171429" cy="23427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7317593"/>
            <a:ext cx="6171429" cy="2841137"/>
            <a:chOff x="1270620" y="7317593"/>
            <a:chExt cx="6171429" cy="28411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620" y="7317593"/>
              <a:ext cx="6171429" cy="28411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9235" y="-33255"/>
            <a:ext cx="5323404" cy="39958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060" y="884498"/>
            <a:ext cx="3243568" cy="26228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0620" y="3331655"/>
            <a:ext cx="6423801" cy="936686"/>
            <a:chOff x="1270620" y="3331655"/>
            <a:chExt cx="6423801" cy="9366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70620" y="3331655"/>
              <a:ext cx="1118338" cy="911724"/>
              <a:chOff x="1270620" y="3331655"/>
              <a:chExt cx="1118338" cy="9117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0620" y="3331655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1431" y="3163469"/>
              <a:ext cx="6137665" cy="17186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95086" y="4880396"/>
            <a:ext cx="6095238" cy="4965747"/>
            <a:chOff x="8795086" y="4880396"/>
            <a:chExt cx="6095238" cy="496574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420180" y="5864934"/>
              <a:ext cx="2845046" cy="2577989"/>
              <a:chOff x="10420180" y="5864934"/>
              <a:chExt cx="2845046" cy="257798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420180" y="5864934"/>
                <a:ext cx="2845046" cy="257798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9053" y="4750939"/>
              <a:ext cx="3734145" cy="147051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45019" y="8299247"/>
              <a:ext cx="6580040" cy="1920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3331655"/>
            <a:ext cx="10795683" cy="936686"/>
            <a:chOff x="1270620" y="3331655"/>
            <a:chExt cx="10795683" cy="9366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70620" y="3331655"/>
              <a:ext cx="1118338" cy="911724"/>
              <a:chOff x="1270620" y="3331655"/>
              <a:chExt cx="1118338" cy="9117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0620" y="3331655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3041" y="3163469"/>
              <a:ext cx="10401141" cy="1718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620" y="4554055"/>
            <a:ext cx="6171429" cy="5730612"/>
            <a:chOff x="1270620" y="4554055"/>
            <a:chExt cx="6171429" cy="57306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620" y="4554055"/>
              <a:ext cx="6171429" cy="57306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9235" y="-33255"/>
            <a:ext cx="5323404" cy="39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060" y="884498"/>
            <a:ext cx="3243568" cy="26228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79873" y="5072733"/>
            <a:ext cx="12750722" cy="982065"/>
            <a:chOff x="8079873" y="5072733"/>
            <a:chExt cx="12750722" cy="9820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079873" y="5072736"/>
              <a:ext cx="528550" cy="528550"/>
              <a:chOff x="8079873" y="5072736"/>
              <a:chExt cx="528550" cy="52855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79873" y="5072736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5466" y="4943276"/>
              <a:ext cx="6879545" cy="14705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79873" y="6339971"/>
            <a:ext cx="20859565" cy="1417440"/>
            <a:chOff x="8079873" y="6339971"/>
            <a:chExt cx="20859565" cy="14174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079873" y="6339971"/>
              <a:ext cx="528550" cy="528550"/>
              <a:chOff x="8079873" y="6339971"/>
              <a:chExt cx="528550" cy="52855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79873" y="6339971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3590" y="6210514"/>
              <a:ext cx="7727650" cy="19206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79873" y="7891265"/>
            <a:ext cx="16070450" cy="1417441"/>
            <a:chOff x="8079873" y="7891265"/>
            <a:chExt cx="16070450" cy="141744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079873" y="7891265"/>
              <a:ext cx="528550" cy="528550"/>
              <a:chOff x="8079873" y="7891265"/>
              <a:chExt cx="528550" cy="5285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79873" y="7891265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3590" y="7761809"/>
              <a:ext cx="7830345" cy="1920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3331655"/>
            <a:ext cx="10505434" cy="936686"/>
            <a:chOff x="1270620" y="3331655"/>
            <a:chExt cx="10505434" cy="9366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70620" y="3331655"/>
              <a:ext cx="1118338" cy="911724"/>
              <a:chOff x="1270620" y="3331655"/>
              <a:chExt cx="1118338" cy="9117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0620" y="3331655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3041" y="3163469"/>
              <a:ext cx="10119275" cy="1718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620" y="4660204"/>
            <a:ext cx="6130741" cy="5137631"/>
            <a:chOff x="1270620" y="4660204"/>
            <a:chExt cx="6130741" cy="51376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620" y="4660204"/>
              <a:ext cx="6130741" cy="51376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9235" y="-33255"/>
            <a:ext cx="5323404" cy="39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060" y="884498"/>
            <a:ext cx="3243568" cy="26228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51302" y="5072733"/>
            <a:ext cx="7145280" cy="528552"/>
            <a:chOff x="8051302" y="5072733"/>
            <a:chExt cx="7145280" cy="5285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051302" y="5072736"/>
              <a:ext cx="528550" cy="528550"/>
              <a:chOff x="8051302" y="5072736"/>
              <a:chExt cx="528550" cy="52855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51302" y="5072736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15019" y="4943276"/>
              <a:ext cx="6982621" cy="10204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51302" y="5939971"/>
            <a:ext cx="6002423" cy="528551"/>
            <a:chOff x="8051302" y="5939971"/>
            <a:chExt cx="6002423" cy="528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051302" y="5939971"/>
              <a:ext cx="528550" cy="528550"/>
              <a:chOff x="8051302" y="5939971"/>
              <a:chExt cx="528550" cy="52855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51302" y="5939971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15390" y="5810514"/>
              <a:ext cx="5841431" cy="10204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51302" y="6929360"/>
            <a:ext cx="8324418" cy="528552"/>
            <a:chOff x="8051302" y="6929360"/>
            <a:chExt cx="8324418" cy="5285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051302" y="6929360"/>
              <a:ext cx="528550" cy="528550"/>
              <a:chOff x="8051302" y="6929360"/>
              <a:chExt cx="528550" cy="5285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51302" y="6929360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97761" y="6799904"/>
              <a:ext cx="8231031" cy="10204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51302" y="7941720"/>
            <a:ext cx="21131674" cy="1417443"/>
            <a:chOff x="8051302" y="7941720"/>
            <a:chExt cx="21131674" cy="141744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051302" y="7941720"/>
              <a:ext cx="528550" cy="528550"/>
              <a:chOff x="8051302" y="7941720"/>
              <a:chExt cx="528550" cy="52855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051302" y="7941720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03009" y="7812266"/>
              <a:ext cx="8147088" cy="1920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3331655"/>
            <a:ext cx="10958948" cy="936686"/>
            <a:chOff x="1270620" y="3331655"/>
            <a:chExt cx="10958948" cy="9366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70620" y="3331655"/>
              <a:ext cx="1118338" cy="911724"/>
              <a:chOff x="1270620" y="3331655"/>
              <a:chExt cx="1118338" cy="9117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0620" y="3331655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3041" y="3163469"/>
              <a:ext cx="10581484" cy="1718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620" y="4606381"/>
            <a:ext cx="6171429" cy="5481704"/>
            <a:chOff x="1270620" y="4606381"/>
            <a:chExt cx="6171429" cy="54817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620" y="4606381"/>
              <a:ext cx="6171429" cy="548170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9235" y="-33255"/>
            <a:ext cx="5323404" cy="39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060" y="884498"/>
            <a:ext cx="3243568" cy="26228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79873" y="5177495"/>
            <a:ext cx="7635076" cy="982065"/>
            <a:chOff x="8079873" y="5177495"/>
            <a:chExt cx="7635076" cy="9820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079873" y="5177498"/>
              <a:ext cx="528550" cy="528550"/>
              <a:chOff x="8079873" y="5177498"/>
              <a:chExt cx="528550" cy="52855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79873" y="5177498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3847" y="5064942"/>
              <a:ext cx="7427964" cy="14322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79873" y="6386503"/>
            <a:ext cx="5167955" cy="528552"/>
            <a:chOff x="8079873" y="6386503"/>
            <a:chExt cx="5167955" cy="52855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079873" y="6386503"/>
              <a:ext cx="528550" cy="528550"/>
              <a:chOff x="8079873" y="6386503"/>
              <a:chExt cx="528550" cy="52855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79873" y="6386503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26333" y="6257047"/>
              <a:ext cx="5064850" cy="10204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79873" y="7208386"/>
            <a:ext cx="14020563" cy="1417443"/>
            <a:chOff x="8079873" y="7208386"/>
            <a:chExt cx="14020563" cy="141744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079873" y="7208386"/>
              <a:ext cx="528550" cy="528550"/>
              <a:chOff x="8079873" y="7208386"/>
              <a:chExt cx="528550" cy="5285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79873" y="7208386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4342" y="7078933"/>
              <a:ext cx="7835697" cy="1920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3331655"/>
            <a:ext cx="10233325" cy="936686"/>
            <a:chOff x="1270620" y="3331655"/>
            <a:chExt cx="10233325" cy="9366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70620" y="3331655"/>
              <a:ext cx="1118338" cy="911724"/>
              <a:chOff x="1270620" y="3331655"/>
              <a:chExt cx="1118338" cy="9117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0620" y="3331655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3041" y="3163469"/>
              <a:ext cx="9848761" cy="1718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620" y="4727820"/>
            <a:ext cx="6171429" cy="4931633"/>
            <a:chOff x="1270620" y="4727820"/>
            <a:chExt cx="6171429" cy="493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620" y="4727820"/>
              <a:ext cx="6171429" cy="49316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9235" y="-33255"/>
            <a:ext cx="5323404" cy="39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060" y="884498"/>
            <a:ext cx="3243568" cy="26228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27492" y="5072733"/>
            <a:ext cx="7000155" cy="528552"/>
            <a:chOff x="7927492" y="5072733"/>
            <a:chExt cx="7000155" cy="5285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927492" y="5072736"/>
              <a:ext cx="528550" cy="528550"/>
              <a:chOff x="7927492" y="5072736"/>
              <a:chExt cx="528550" cy="52855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927492" y="5072736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0457" y="4943276"/>
              <a:ext cx="6832545" cy="10204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27492" y="5939971"/>
            <a:ext cx="7344826" cy="528551"/>
            <a:chOff x="7927492" y="5939971"/>
            <a:chExt cx="7344826" cy="528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927492" y="5939971"/>
              <a:ext cx="528550" cy="528550"/>
              <a:chOff x="7927492" y="5939971"/>
              <a:chExt cx="528550" cy="52855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27492" y="5939971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0457" y="5810514"/>
              <a:ext cx="7188516" cy="10204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27492" y="6929360"/>
            <a:ext cx="5911720" cy="528552"/>
            <a:chOff x="7927492" y="6929360"/>
            <a:chExt cx="5911720" cy="5285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927492" y="6929360"/>
              <a:ext cx="528550" cy="528550"/>
              <a:chOff x="7927492" y="6929360"/>
              <a:chExt cx="528550" cy="52855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27492" y="6929360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79199" y="6799904"/>
              <a:ext cx="5782564" cy="10204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27492" y="7941720"/>
            <a:ext cx="12877706" cy="1417443"/>
            <a:chOff x="7927492" y="7941720"/>
            <a:chExt cx="12877706" cy="141744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927492" y="7941720"/>
              <a:ext cx="528550" cy="528550"/>
              <a:chOff x="7927492" y="7941720"/>
              <a:chExt cx="528550" cy="52855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927492" y="7941720"/>
                <a:ext cx="528550" cy="52855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91961" y="7812266"/>
              <a:ext cx="8273059" cy="1920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4792" y="4634873"/>
            <a:ext cx="6883092" cy="4490519"/>
            <a:chOff x="1034792" y="4634873"/>
            <a:chExt cx="6883092" cy="44905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92" y="4634873"/>
              <a:ext cx="6883092" cy="44905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235" y="-33255"/>
            <a:ext cx="5323404" cy="39958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7060" y="884498"/>
            <a:ext cx="3243568" cy="26228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90487" y="7706982"/>
            <a:ext cx="5296251" cy="12189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44799" y="4861751"/>
            <a:ext cx="6501473" cy="15696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0620" y="3331655"/>
            <a:ext cx="6895456" cy="936686"/>
            <a:chOff x="1270620" y="3331655"/>
            <a:chExt cx="6895456" cy="9366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70620" y="3331655"/>
              <a:ext cx="1118338" cy="911724"/>
              <a:chOff x="1270620" y="3331655"/>
              <a:chExt cx="1118338" cy="9117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0620" y="3331655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01431" y="3163469"/>
              <a:ext cx="6517580" cy="1718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815" y="1777748"/>
            <a:ext cx="18259660" cy="493714"/>
            <a:chOff x="1073815" y="1777748"/>
            <a:chExt cx="18259660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3815" y="1777748"/>
              <a:ext cx="18259660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02534" y="6057890"/>
            <a:ext cx="8652594" cy="493714"/>
            <a:chOff x="-3302534" y="6057890"/>
            <a:chExt cx="865259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3302534" y="6057890"/>
              <a:ext cx="8652594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1758" y="3184424"/>
            <a:ext cx="10677269" cy="5876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4488" y="3829988"/>
            <a:ext cx="17070732" cy="36866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18351" y="7206222"/>
            <a:ext cx="6171429" cy="1314286"/>
            <a:chOff x="5518351" y="7206222"/>
            <a:chExt cx="6171429" cy="13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18351" y="7206222"/>
              <a:ext cx="6171429" cy="1314286"/>
              <a:chOff x="5518351" y="7206222"/>
              <a:chExt cx="6171429" cy="131428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18351" y="7206222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3635" y="7223897"/>
              <a:ext cx="6407868" cy="1720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1506" y="1508862"/>
            <a:ext cx="7712657" cy="7143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7156" y="4002013"/>
            <a:ext cx="9045262" cy="23002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06" y="-55534"/>
            <a:ext cx="4219080" cy="3995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918" y="1176604"/>
            <a:ext cx="7978052" cy="2300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9723" y="5865166"/>
            <a:ext cx="5261162" cy="3310711"/>
            <a:chOff x="2229723" y="5865166"/>
            <a:chExt cx="5261162" cy="33107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233742" y="5865166"/>
              <a:ext cx="5247681" cy="2786901"/>
              <a:chOff x="2233742" y="5865166"/>
              <a:chExt cx="5247681" cy="27869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33742" y="5865166"/>
                <a:ext cx="5247681" cy="2786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29723" y="8652068"/>
              <a:ext cx="5247681" cy="521112"/>
              <a:chOff x="2229723" y="8652068"/>
              <a:chExt cx="5247681" cy="52111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29723" y="8652068"/>
                <a:ext cx="5247681" cy="5211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658686" y="5865166"/>
            <a:ext cx="5285590" cy="3310711"/>
            <a:chOff x="9658686" y="5865166"/>
            <a:chExt cx="5285590" cy="33107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8686" y="5865166"/>
              <a:ext cx="5285590" cy="33107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0620" y="4379274"/>
            <a:ext cx="8491828" cy="936686"/>
            <a:chOff x="1270620" y="4379274"/>
            <a:chExt cx="8491828" cy="9366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70620" y="4379274"/>
              <a:ext cx="1118338" cy="911724"/>
              <a:chOff x="1270620" y="4379274"/>
              <a:chExt cx="1118338" cy="91172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0620" y="4379274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1431" y="4211088"/>
              <a:ext cx="8089751" cy="171866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68571" y="9264895"/>
            <a:ext cx="7319793" cy="10204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70936" y="1502212"/>
            <a:ext cx="7724238" cy="71553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789" y="3208173"/>
            <a:ext cx="10236642" cy="36928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5649908"/>
            <a:ext cx="7182895" cy="4218572"/>
            <a:chOff x="1270620" y="5649908"/>
            <a:chExt cx="7182895" cy="4218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620" y="5649908"/>
              <a:ext cx="7182895" cy="42185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3406" y="-55534"/>
            <a:ext cx="4238128" cy="3995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9918" y="1176604"/>
            <a:ext cx="9785204" cy="2300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5015" y="6095238"/>
            <a:ext cx="3357823" cy="3863946"/>
            <a:chOff x="4765015" y="6095238"/>
            <a:chExt cx="3357823" cy="38639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5015" y="6095238"/>
              <a:ext cx="3357823" cy="38639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0620" y="4379274"/>
            <a:ext cx="7566658" cy="936686"/>
            <a:chOff x="1270620" y="4379274"/>
            <a:chExt cx="7566658" cy="9366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70620" y="4379274"/>
              <a:ext cx="1118338" cy="911724"/>
              <a:chOff x="1270620" y="4379274"/>
              <a:chExt cx="1118338" cy="91172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0620" y="4379274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01431" y="4211088"/>
              <a:ext cx="7239008" cy="171866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82676" y="6840771"/>
            <a:ext cx="9153850" cy="15906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06" y="-55534"/>
            <a:ext cx="4238128" cy="3995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918" y="1176604"/>
            <a:ext cx="9785204" cy="2300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5718525"/>
            <a:ext cx="7005592" cy="3984231"/>
            <a:chOff x="1270620" y="5718525"/>
            <a:chExt cx="7005592" cy="39842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620" y="5718525"/>
              <a:ext cx="7005592" cy="3984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1045" y="5978703"/>
            <a:ext cx="6572288" cy="831513"/>
            <a:chOff x="8761045" y="5978703"/>
            <a:chExt cx="6572288" cy="8315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1045" y="5978703"/>
              <a:ext cx="6572288" cy="831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91757" y="7792611"/>
            <a:ext cx="1106385" cy="830501"/>
            <a:chOff x="11691757" y="7792611"/>
            <a:chExt cx="1106385" cy="8305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691757" y="7792611"/>
              <a:ext cx="1106385" cy="8305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29734" y="6878335"/>
            <a:ext cx="4264330" cy="10706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0620" y="4379274"/>
            <a:ext cx="13190241" cy="936686"/>
            <a:chOff x="1270620" y="4379274"/>
            <a:chExt cx="13190241" cy="9366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70620" y="4379274"/>
              <a:ext cx="1118338" cy="911724"/>
              <a:chOff x="1270620" y="4379274"/>
              <a:chExt cx="1118338" cy="9117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0620" y="4379274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1069" y="4211088"/>
              <a:ext cx="12798322" cy="171866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51881" y="8726834"/>
            <a:ext cx="8289059" cy="14705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06" y="-55534"/>
            <a:ext cx="4238128" cy="3995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918" y="1176604"/>
            <a:ext cx="9785204" cy="2300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5691464"/>
            <a:ext cx="6171429" cy="929851"/>
            <a:chOff x="1270620" y="5691464"/>
            <a:chExt cx="6171429" cy="9298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620" y="5691464"/>
              <a:ext cx="6171429" cy="9298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25612" y="5691464"/>
            <a:ext cx="6171429" cy="340719"/>
            <a:chOff x="7925612" y="5691464"/>
            <a:chExt cx="6171429" cy="3407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5612" y="5691464"/>
              <a:ext cx="6171429" cy="3407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0619" y="6697959"/>
            <a:ext cx="6171429" cy="3482993"/>
            <a:chOff x="1270619" y="6697959"/>
            <a:chExt cx="6171429" cy="34829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619" y="6697959"/>
              <a:ext cx="6171429" cy="34829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0620" y="4379274"/>
            <a:ext cx="4319493" cy="936686"/>
            <a:chOff x="1270620" y="4379274"/>
            <a:chExt cx="4319493" cy="9366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70620" y="4379274"/>
              <a:ext cx="1118338" cy="911724"/>
              <a:chOff x="1270620" y="4379274"/>
              <a:chExt cx="1118338" cy="91172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0620" y="4379274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2869" y="4211088"/>
              <a:ext cx="3905380" cy="171866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6099" y="7327933"/>
            <a:ext cx="4963497" cy="19206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06" y="-55534"/>
            <a:ext cx="4238128" cy="3995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918" y="1176604"/>
            <a:ext cx="9785204" cy="2300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5523810"/>
            <a:ext cx="5426886" cy="4686964"/>
            <a:chOff x="1270620" y="5523810"/>
            <a:chExt cx="5426886" cy="46869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620" y="5523810"/>
              <a:ext cx="5426886" cy="46869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9128" y="5523810"/>
            <a:ext cx="6171429" cy="1563437"/>
            <a:chOff x="8809128" y="5523810"/>
            <a:chExt cx="6171429" cy="15634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9128" y="5523810"/>
              <a:ext cx="6171429" cy="15634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1308" y="7743879"/>
            <a:ext cx="6936901" cy="25229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0620" y="4379274"/>
            <a:ext cx="9126749" cy="936686"/>
            <a:chOff x="1270620" y="4379274"/>
            <a:chExt cx="9126749" cy="9366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70620" y="4379274"/>
              <a:ext cx="1118338" cy="911724"/>
              <a:chOff x="1270620" y="4379274"/>
              <a:chExt cx="1118338" cy="9117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0620" y="4379274"/>
                <a:ext cx="1118338" cy="91172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6650" y="4211088"/>
              <a:ext cx="8716713" cy="1718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2023-12-11T21:35:51Z</dcterms:created>
  <dcterms:modified xsi:type="dcterms:W3CDTF">2023-12-11T21:35:51Z</dcterms:modified>
</cp:coreProperties>
</file>